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B73470-649B-4129-B720-B92CC4C53B89}" v="1" dt="2022-11-29T23:20:15.8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briel Alves" userId="fd48a154e20c31e0" providerId="LiveId" clId="{F5B73470-649B-4129-B720-B92CC4C53B89}"/>
    <pc:docChg chg="modSld">
      <pc:chgData name="Gabriel Alves" userId="fd48a154e20c31e0" providerId="LiveId" clId="{F5B73470-649B-4129-B720-B92CC4C53B89}" dt="2022-11-29T23:21:29.762" v="19" actId="1076"/>
      <pc:docMkLst>
        <pc:docMk/>
      </pc:docMkLst>
      <pc:sldChg chg="addSp modSp mod">
        <pc:chgData name="Gabriel Alves" userId="fd48a154e20c31e0" providerId="LiveId" clId="{F5B73470-649B-4129-B720-B92CC4C53B89}" dt="2022-11-29T23:21:29.762" v="19" actId="1076"/>
        <pc:sldMkLst>
          <pc:docMk/>
          <pc:sldMk cId="1794641517" sldId="313"/>
        </pc:sldMkLst>
        <pc:picChg chg="add mod">
          <ac:chgData name="Gabriel Alves" userId="fd48a154e20c31e0" providerId="LiveId" clId="{F5B73470-649B-4129-B720-B92CC4C53B89}" dt="2022-11-29T23:20:53.725" v="9" actId="1076"/>
          <ac:picMkLst>
            <pc:docMk/>
            <pc:sldMk cId="1794641517" sldId="313"/>
            <ac:picMk id="4" creationId="{6DCC8200-BB96-47E5-2F03-42CBB7914AB0}"/>
          </ac:picMkLst>
        </pc:picChg>
        <pc:picChg chg="add mod">
          <ac:chgData name="Gabriel Alves" userId="fd48a154e20c31e0" providerId="LiveId" clId="{F5B73470-649B-4129-B720-B92CC4C53B89}" dt="2022-11-29T23:21:16.400" v="17" actId="1076"/>
          <ac:picMkLst>
            <pc:docMk/>
            <pc:sldMk cId="1794641517" sldId="313"/>
            <ac:picMk id="6" creationId="{1CF306BE-B613-C2E6-013D-15B747F7101B}"/>
          </ac:picMkLst>
        </pc:picChg>
        <pc:picChg chg="add mod">
          <ac:chgData name="Gabriel Alves" userId="fd48a154e20c31e0" providerId="LiveId" clId="{F5B73470-649B-4129-B720-B92CC4C53B89}" dt="2022-11-29T23:21:07.726" v="14" actId="1076"/>
          <ac:picMkLst>
            <pc:docMk/>
            <pc:sldMk cId="1794641517" sldId="313"/>
            <ac:picMk id="8" creationId="{D720F829-A846-69FB-73FB-DAC322D314BA}"/>
          </ac:picMkLst>
        </pc:picChg>
        <pc:picChg chg="add mod">
          <ac:chgData name="Gabriel Alves" userId="fd48a154e20c31e0" providerId="LiveId" clId="{F5B73470-649B-4129-B720-B92CC4C53B89}" dt="2022-11-29T23:21:29.762" v="19" actId="1076"/>
          <ac:picMkLst>
            <pc:docMk/>
            <pc:sldMk cId="1794641517" sldId="313"/>
            <ac:picMk id="10" creationId="{EFD3E99C-0EE3-3890-D7B9-F1DFE89CD50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65AB5-54A1-B99C-EC55-E7B8702E11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A5CF74-CD4A-D1E6-CD2E-1D820681EB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DA9B8B-61E9-D672-3A5D-61A45D17E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FF10-B4D5-4DE0-9F58-2B9C385B018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1E381-E4BF-BF3C-4D41-CCA140B31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87082-108A-E0EB-CE26-538D1EC35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10C3F-3B11-4FDD-86CF-DF783138D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05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452AB-96FE-4224-CD3B-B5013E359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CA33D3-E8BA-D2C4-B50D-55E8BDA60B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5C0130-6B9C-2363-5FE5-8A6B454FA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FF10-B4D5-4DE0-9F58-2B9C385B018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51FEF-5260-49A8-C45F-B2D5AF4E8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72B2B-F3D9-3D60-8DCB-177C12155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10C3F-3B11-4FDD-86CF-DF783138D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32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463182-4E10-1783-F700-BA3A32C595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9A7A-0C80-C3E2-048C-EBDBD7E9C4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48C4F-6951-E7B5-7199-39CD8C415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FF10-B4D5-4DE0-9F58-2B9C385B018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A0CA2-CBF5-351E-9A87-3EA5E21CD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233B9-0517-C90E-7A4D-4CBB88D30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10C3F-3B11-4FDD-86CF-DF783138D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420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9D2B1-4347-A14E-298A-CBECC186F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0BA48-67E6-42BF-F45E-4842DC8706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AFBF3-C82F-A5FB-A4FB-4DD9430C4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FF10-B4D5-4DE0-9F58-2B9C385B018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65BEA-EB37-9E7A-55F5-C3DD67117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645EB-7421-A70B-5F39-F06512BB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10C3F-3B11-4FDD-86CF-DF783138D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128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206BD-DE4C-8FD6-121E-9D2F2FE9F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DD4B3-3A33-E2D1-EEAE-AA1AE6DFE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C2763-4B7A-05C6-8ADC-9386E69A2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FF10-B4D5-4DE0-9F58-2B9C385B018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A064F-BB35-0C99-15FB-3B17E1D7D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F9CFC-0CA4-7961-FC9D-69EDB9583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10C3F-3B11-4FDD-86CF-DF783138D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237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76B11-2C23-A817-3DDB-EB8AB4A40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1DA05-8BDB-9E08-6BB0-79A7305328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44F9B9-7CE8-99CA-5C1C-EA833B9CF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9496B-493F-8BFA-B5D5-D930622C7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FF10-B4D5-4DE0-9F58-2B9C385B018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C478A5-8BAF-D023-AB11-35E1F1822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3D67A8-FC96-9868-2E32-2BBCAED29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10C3F-3B11-4FDD-86CF-DF783138D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85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EEBC5-CC84-01F3-E19A-87D9994C3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BEB85E-C4C2-3EA7-DE39-1C29286C6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BE419B-E5D6-739B-CDBA-8D24B6F029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B2C4B4-0BC2-B214-CE55-4D2FD6359C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D93D62-D375-BBB9-7DA9-D791FEF70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21A9FE-62D4-3219-EC3B-4B1EAE534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FF10-B4D5-4DE0-9F58-2B9C385B018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FADC78-1FEF-61E8-D9B5-E15DF1002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DF2F5F-B4BE-9DF3-B700-B3534E375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10C3F-3B11-4FDD-86CF-DF783138D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51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41FAE-1A15-E1B5-B21D-10D2BF865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F11B99-2059-4420-61E3-ABCB032F3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FF10-B4D5-4DE0-9F58-2B9C385B018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27670F-C6E3-C381-36E7-114CEDDB3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DB7066-BA27-A27E-4B26-3B02A36BF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10C3F-3B11-4FDD-86CF-DF783138D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519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547917-79AF-56E2-F366-FBFE12E38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FF10-B4D5-4DE0-9F58-2B9C385B018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F31A51-3C99-2361-DD07-451FF5029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897DCC-C6BA-3F1A-5895-B55F28FD5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10C3F-3B11-4FDD-86CF-DF783138D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91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52FF4-2211-FFB0-9BEF-B636947C4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088F6-831C-790A-9781-DACD7B640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48BF68-9D5F-C4E4-4878-269F0384F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B01723-0057-6463-4FF0-EC076BDFA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FF10-B4D5-4DE0-9F58-2B9C385B018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2F9055-1E29-65C1-BB48-4CDBE8C21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5DD9A3-1828-7200-2B97-6BC457AD8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10C3F-3B11-4FDD-86CF-DF783138D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87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ACDEB-C934-3B90-2767-5F9747245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82A09A-83DF-3041-20FF-1C8B4F5087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B7674C-510B-46D1-C4B4-64267D673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417B71-E182-3AE8-1572-3FC08F10C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FF10-B4D5-4DE0-9F58-2B9C385B018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ABFB43-FAED-2D0D-66CB-61108EC76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7436C1-CB1F-D3F3-02FA-B26A26C49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10C3F-3B11-4FDD-86CF-DF783138D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955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95A059-EC30-20F1-2BBA-679AAB05E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97B391-AF83-9F28-505F-37666B6BE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33FCC9-F330-891E-0BA3-0545D1A443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0FF10-B4D5-4DE0-9F58-2B9C385B018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6B667-4194-ACE1-62D2-68C31A5AC5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70F07-017F-7778-2D71-F56D3CA753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10C3F-3B11-4FDD-86CF-DF783138D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9373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01">
            <a:extLst>
              <a:ext uri="{FF2B5EF4-FFF2-40B4-BE49-F238E27FC236}">
                <a16:creationId xmlns:a16="http://schemas.microsoft.com/office/drawing/2014/main" id="{39A20030-37D6-7424-B470-A69F4668E2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3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10">
            <a:extLst>
              <a:ext uri="{FF2B5EF4-FFF2-40B4-BE49-F238E27FC236}">
                <a16:creationId xmlns:a16="http://schemas.microsoft.com/office/drawing/2014/main" id="{D4E0EBA2-4B72-EBE5-CE89-3DACA6DF4B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69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11">
            <a:extLst>
              <a:ext uri="{FF2B5EF4-FFF2-40B4-BE49-F238E27FC236}">
                <a16:creationId xmlns:a16="http://schemas.microsoft.com/office/drawing/2014/main" id="{B5918EB1-8B79-402E-33C2-A7A62A5205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14E145A9-C00F-AEC3-108C-F4333796D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674" y="2374900"/>
            <a:ext cx="3382334" cy="325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5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12">
            <a:extLst>
              <a:ext uri="{FF2B5EF4-FFF2-40B4-BE49-F238E27FC236}">
                <a16:creationId xmlns:a16="http://schemas.microsoft.com/office/drawing/2014/main" id="{54180D82-35D6-7AFC-F1F3-505A8CC49C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05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13">
            <a:extLst>
              <a:ext uri="{FF2B5EF4-FFF2-40B4-BE49-F238E27FC236}">
                <a16:creationId xmlns:a16="http://schemas.microsoft.com/office/drawing/2014/main" id="{2F903077-07DC-5674-CFD8-EED1219EF6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2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14">
            <a:extLst>
              <a:ext uri="{FF2B5EF4-FFF2-40B4-BE49-F238E27FC236}">
                <a16:creationId xmlns:a16="http://schemas.microsoft.com/office/drawing/2014/main" id="{3FDC08C0-5117-5A5B-58D0-3F9B0DC3F9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0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15">
            <a:extLst>
              <a:ext uri="{FF2B5EF4-FFF2-40B4-BE49-F238E27FC236}">
                <a16:creationId xmlns:a16="http://schemas.microsoft.com/office/drawing/2014/main" id="{1DDAB7F9-A7B0-67AC-67E2-3C8041DACB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16">
            <a:extLst>
              <a:ext uri="{FF2B5EF4-FFF2-40B4-BE49-F238E27FC236}">
                <a16:creationId xmlns:a16="http://schemas.microsoft.com/office/drawing/2014/main" id="{DC7C0191-7BD8-6DCD-FA60-B9E0C8A536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2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17">
            <a:extLst>
              <a:ext uri="{FF2B5EF4-FFF2-40B4-BE49-F238E27FC236}">
                <a16:creationId xmlns:a16="http://schemas.microsoft.com/office/drawing/2014/main" id="{08DF7B49-58A1-872A-41AE-096EBEB41C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60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18">
            <a:extLst>
              <a:ext uri="{FF2B5EF4-FFF2-40B4-BE49-F238E27FC236}">
                <a16:creationId xmlns:a16="http://schemas.microsoft.com/office/drawing/2014/main" id="{92CB9D99-F290-C799-CDFE-93D9CB0732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1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19">
            <a:extLst>
              <a:ext uri="{FF2B5EF4-FFF2-40B4-BE49-F238E27FC236}">
                <a16:creationId xmlns:a16="http://schemas.microsoft.com/office/drawing/2014/main" id="{E1E9E446-8D29-96F4-2F27-9828D89F05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63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02">
            <a:extLst>
              <a:ext uri="{FF2B5EF4-FFF2-40B4-BE49-F238E27FC236}">
                <a16:creationId xmlns:a16="http://schemas.microsoft.com/office/drawing/2014/main" id="{B85AAC6A-5075-9326-072E-7FE98318D5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6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20">
            <a:extLst>
              <a:ext uri="{FF2B5EF4-FFF2-40B4-BE49-F238E27FC236}">
                <a16:creationId xmlns:a16="http://schemas.microsoft.com/office/drawing/2014/main" id="{2427F3E3-998D-9D90-1F03-7BB5970076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5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21">
            <a:extLst>
              <a:ext uri="{FF2B5EF4-FFF2-40B4-BE49-F238E27FC236}">
                <a16:creationId xmlns:a16="http://schemas.microsoft.com/office/drawing/2014/main" id="{6F02289E-ACCD-2CBD-34D2-B7FBD8CB51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93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22">
            <a:extLst>
              <a:ext uri="{FF2B5EF4-FFF2-40B4-BE49-F238E27FC236}">
                <a16:creationId xmlns:a16="http://schemas.microsoft.com/office/drawing/2014/main" id="{679D8EF6-5CFD-C39F-8B0D-78D3F1D3A3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9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23">
            <a:extLst>
              <a:ext uri="{FF2B5EF4-FFF2-40B4-BE49-F238E27FC236}">
                <a16:creationId xmlns:a16="http://schemas.microsoft.com/office/drawing/2014/main" id="{A1A147D5-D2A9-4A7A-AD88-695A76B535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5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24">
            <a:extLst>
              <a:ext uri="{FF2B5EF4-FFF2-40B4-BE49-F238E27FC236}">
                <a16:creationId xmlns:a16="http://schemas.microsoft.com/office/drawing/2014/main" id="{6D256DA2-EE4E-AC7F-8673-97E7933C77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6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25">
            <a:extLst>
              <a:ext uri="{FF2B5EF4-FFF2-40B4-BE49-F238E27FC236}">
                <a16:creationId xmlns:a16="http://schemas.microsoft.com/office/drawing/2014/main" id="{BD04C1AD-40AE-8FE7-3209-283A71205A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00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26">
            <a:extLst>
              <a:ext uri="{FF2B5EF4-FFF2-40B4-BE49-F238E27FC236}">
                <a16:creationId xmlns:a16="http://schemas.microsoft.com/office/drawing/2014/main" id="{F71F4E82-DEA7-2418-753B-2426304C27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5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27">
            <a:extLst>
              <a:ext uri="{FF2B5EF4-FFF2-40B4-BE49-F238E27FC236}">
                <a16:creationId xmlns:a16="http://schemas.microsoft.com/office/drawing/2014/main" id="{7898DA6C-A679-41FD-067F-E23898E1B5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013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28">
            <a:extLst>
              <a:ext uri="{FF2B5EF4-FFF2-40B4-BE49-F238E27FC236}">
                <a16:creationId xmlns:a16="http://schemas.microsoft.com/office/drawing/2014/main" id="{E2629AAB-55B5-6E95-3E4E-6EDF5E8652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3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29">
            <a:extLst>
              <a:ext uri="{FF2B5EF4-FFF2-40B4-BE49-F238E27FC236}">
                <a16:creationId xmlns:a16="http://schemas.microsoft.com/office/drawing/2014/main" id="{FA2C6A6B-DA84-F942-5D3A-5DA4F946AB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8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03">
            <a:extLst>
              <a:ext uri="{FF2B5EF4-FFF2-40B4-BE49-F238E27FC236}">
                <a16:creationId xmlns:a16="http://schemas.microsoft.com/office/drawing/2014/main" id="{D2F6DB7E-840D-EACF-8EB4-EFBCCBE65D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6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30">
            <a:extLst>
              <a:ext uri="{FF2B5EF4-FFF2-40B4-BE49-F238E27FC236}">
                <a16:creationId xmlns:a16="http://schemas.microsoft.com/office/drawing/2014/main" id="{55D3B1EF-5605-021E-2DD5-DAF7CFD9A7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6306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31">
            <a:extLst>
              <a:ext uri="{FF2B5EF4-FFF2-40B4-BE49-F238E27FC236}">
                <a16:creationId xmlns:a16="http://schemas.microsoft.com/office/drawing/2014/main" id="{42511706-A88D-774A-96A8-DF2E980BC4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6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32">
            <a:extLst>
              <a:ext uri="{FF2B5EF4-FFF2-40B4-BE49-F238E27FC236}">
                <a16:creationId xmlns:a16="http://schemas.microsoft.com/office/drawing/2014/main" id="{5A6EC663-BB2F-14C4-89A0-D15D4C0FAE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80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33">
            <a:extLst>
              <a:ext uri="{FF2B5EF4-FFF2-40B4-BE49-F238E27FC236}">
                <a16:creationId xmlns:a16="http://schemas.microsoft.com/office/drawing/2014/main" id="{C3074041-E61B-2759-B2EC-70B0F3B8EB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0053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34">
            <a:extLst>
              <a:ext uri="{FF2B5EF4-FFF2-40B4-BE49-F238E27FC236}">
                <a16:creationId xmlns:a16="http://schemas.microsoft.com/office/drawing/2014/main" id="{2E9199D8-DFBD-B663-14EE-C8CEC40896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122B6C-3971-029B-A75A-BD9780E91C0B}"/>
              </a:ext>
            </a:extLst>
          </p:cNvPr>
          <p:cNvSpPr/>
          <p:nvPr/>
        </p:nvSpPr>
        <p:spPr>
          <a:xfrm>
            <a:off x="5708073" y="4461164"/>
            <a:ext cx="1246909" cy="9005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3A1A20-B8F1-C9EA-D902-C51CC1A5E2EA}"/>
              </a:ext>
            </a:extLst>
          </p:cNvPr>
          <p:cNvSpPr/>
          <p:nvPr/>
        </p:nvSpPr>
        <p:spPr>
          <a:xfrm>
            <a:off x="6954983" y="4336473"/>
            <a:ext cx="3103418" cy="20920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78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35">
            <a:extLst>
              <a:ext uri="{FF2B5EF4-FFF2-40B4-BE49-F238E27FC236}">
                <a16:creationId xmlns:a16="http://schemas.microsoft.com/office/drawing/2014/main" id="{E141A6E2-165A-EB84-BAB5-2D74CC1505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39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36">
            <a:extLst>
              <a:ext uri="{FF2B5EF4-FFF2-40B4-BE49-F238E27FC236}">
                <a16:creationId xmlns:a16="http://schemas.microsoft.com/office/drawing/2014/main" id="{8A2B5E00-AEA1-75BC-92D6-535C55C62E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37">
            <a:extLst>
              <a:ext uri="{FF2B5EF4-FFF2-40B4-BE49-F238E27FC236}">
                <a16:creationId xmlns:a16="http://schemas.microsoft.com/office/drawing/2014/main" id="{BE4F0336-0BBB-DF55-CB7A-2578D342CF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51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38">
            <a:extLst>
              <a:ext uri="{FF2B5EF4-FFF2-40B4-BE49-F238E27FC236}">
                <a16:creationId xmlns:a16="http://schemas.microsoft.com/office/drawing/2014/main" id="{014111D6-766C-122B-470C-0CF4CF4702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39">
            <a:extLst>
              <a:ext uri="{FF2B5EF4-FFF2-40B4-BE49-F238E27FC236}">
                <a16:creationId xmlns:a16="http://schemas.microsoft.com/office/drawing/2014/main" id="{F98E28B3-B41C-7684-CF59-DB26E99635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5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04">
            <a:extLst>
              <a:ext uri="{FF2B5EF4-FFF2-40B4-BE49-F238E27FC236}">
                <a16:creationId xmlns:a16="http://schemas.microsoft.com/office/drawing/2014/main" id="{8AF037C5-32BA-512F-BEB7-522A0D6208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40">
            <a:extLst>
              <a:ext uri="{FF2B5EF4-FFF2-40B4-BE49-F238E27FC236}">
                <a16:creationId xmlns:a16="http://schemas.microsoft.com/office/drawing/2014/main" id="{00FF072A-549E-953A-E699-CEF374200C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81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41">
            <a:extLst>
              <a:ext uri="{FF2B5EF4-FFF2-40B4-BE49-F238E27FC236}">
                <a16:creationId xmlns:a16="http://schemas.microsoft.com/office/drawing/2014/main" id="{429524D7-D4CE-7946-F084-53215A6325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F1FE344-81DF-D14E-F41C-106682305FFB}"/>
              </a:ext>
            </a:extLst>
          </p:cNvPr>
          <p:cNvCxnSpPr/>
          <p:nvPr/>
        </p:nvCxnSpPr>
        <p:spPr>
          <a:xfrm flipH="1">
            <a:off x="4645742" y="3760839"/>
            <a:ext cx="707923" cy="89965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FBB0A28-D716-97A7-70A1-4F9F5C048E29}"/>
              </a:ext>
            </a:extLst>
          </p:cNvPr>
          <p:cNvCxnSpPr>
            <a:cxnSpLocks/>
          </p:cNvCxnSpPr>
          <p:nvPr/>
        </p:nvCxnSpPr>
        <p:spPr>
          <a:xfrm flipV="1">
            <a:off x="2787445" y="4866967"/>
            <a:ext cx="0" cy="84065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0732F5E3-3DF5-5045-AF41-6170E98826FB}"/>
              </a:ext>
            </a:extLst>
          </p:cNvPr>
          <p:cNvSpPr/>
          <p:nvPr/>
        </p:nvSpPr>
        <p:spPr>
          <a:xfrm>
            <a:off x="3362633" y="4992328"/>
            <a:ext cx="353961" cy="29496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Arrow: Curved Up 59">
            <a:extLst>
              <a:ext uri="{FF2B5EF4-FFF2-40B4-BE49-F238E27FC236}">
                <a16:creationId xmlns:a16="http://schemas.microsoft.com/office/drawing/2014/main" id="{A0D0EE0E-5311-5616-BD56-A47C776F0D6B}"/>
              </a:ext>
            </a:extLst>
          </p:cNvPr>
          <p:cNvSpPr/>
          <p:nvPr/>
        </p:nvSpPr>
        <p:spPr>
          <a:xfrm>
            <a:off x="3510118" y="5287296"/>
            <a:ext cx="3436372" cy="1025013"/>
          </a:xfrm>
          <a:prstGeom prst="curvedUpArrow">
            <a:avLst>
              <a:gd name="adj1" fmla="val 0"/>
              <a:gd name="adj2" fmla="val 18130"/>
              <a:gd name="adj3" fmla="val 20122"/>
            </a:avLst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87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0764 L 0.00117 -0.00764 C 0.00429 -0.00463 0.00755 -0.00162 0.0108 0.00116 C 0.01198 0.00209 0.01341 0.00162 0.01445 0.00324 C 0.02851 0.02477 0.00963 0.00394 0.02526 0.02246 C 0.02903 0.02709 0.03789 0.03195 0.04101 0.03334 C 0.04257 0.03403 0.04427 0.03519 0.04583 0.03542 C 0.05273 0.03658 0.05963 0.03681 0.0664 0.03773 C 0.07604 0.03611 0.08593 0.03704 0.09544 0.03334 C 0.09961 0.03172 0.10234 0.01598 0.1039 0.01181 C 0.10481 0.00926 0.10651 0.00787 0.10755 0.00533 C 0.10898 0.00209 0.10989 -0.00185 0.11119 -0.00532 C 0.11276 -0.00972 0.11471 -0.01365 0.11601 -0.01828 C 0.11679 -0.02106 0.11744 -0.0243 0.11849 -0.02685 C 0.1194 -0.02939 0.12096 -0.03102 0.122 -0.03333 C 0.12474 -0.03889 0.12851 -0.0493 0.13059 -0.05486 C 0.13138 -0.06111 0.13229 -0.06875 0.13411 -0.0743 C 0.13502 -0.07685 0.13684 -0.07824 0.13776 -0.08055 C 0.1388 -0.08333 0.1388 -0.08727 0.14023 -0.08935 C 0.14544 -0.09652 0.15 -0.0956 0.15599 -0.09791 C 0.16536 -0.10162 0.1513 -0.1 0.16809 -0.1 " pathEditMode="relative" ptsTypes="AAAAAAAAAAAAAAAAAAA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6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42">
            <a:extLst>
              <a:ext uri="{FF2B5EF4-FFF2-40B4-BE49-F238E27FC236}">
                <a16:creationId xmlns:a16="http://schemas.microsoft.com/office/drawing/2014/main" id="{CE480052-B2A7-1B4A-34B8-936D4FC862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5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43">
            <a:extLst>
              <a:ext uri="{FF2B5EF4-FFF2-40B4-BE49-F238E27FC236}">
                <a16:creationId xmlns:a16="http://schemas.microsoft.com/office/drawing/2014/main" id="{F3FB58C6-38A0-6076-A69D-D631BE117B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65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44">
            <a:extLst>
              <a:ext uri="{FF2B5EF4-FFF2-40B4-BE49-F238E27FC236}">
                <a16:creationId xmlns:a16="http://schemas.microsoft.com/office/drawing/2014/main" id="{B42FDB4F-5684-4E7B-6D7C-78FC6554AD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86E7DBF-7364-F4E2-1BB0-4220CC3431CE}"/>
              </a:ext>
            </a:extLst>
          </p:cNvPr>
          <p:cNvCxnSpPr/>
          <p:nvPr/>
        </p:nvCxnSpPr>
        <p:spPr>
          <a:xfrm>
            <a:off x="1725561" y="3878826"/>
            <a:ext cx="45720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0E782C7-5247-F4B4-223E-96411594605E}"/>
              </a:ext>
            </a:extLst>
          </p:cNvPr>
          <p:cNvCxnSpPr>
            <a:cxnSpLocks/>
          </p:cNvCxnSpPr>
          <p:nvPr/>
        </p:nvCxnSpPr>
        <p:spPr>
          <a:xfrm flipV="1">
            <a:off x="2551471" y="4365523"/>
            <a:ext cx="0" cy="50144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3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85185E-6 L 0.14766 -0.0020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83" y="-11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-0.00065 -0.2277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45">
            <a:extLst>
              <a:ext uri="{FF2B5EF4-FFF2-40B4-BE49-F238E27FC236}">
                <a16:creationId xmlns:a16="http://schemas.microsoft.com/office/drawing/2014/main" id="{98FABD17-0F32-F7D4-D797-CF7B29E454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5" name="Arrow: Right 24">
            <a:extLst>
              <a:ext uri="{FF2B5EF4-FFF2-40B4-BE49-F238E27FC236}">
                <a16:creationId xmlns:a16="http://schemas.microsoft.com/office/drawing/2014/main" id="{7BBCF60F-90C1-DBA0-EA81-9F3509B6B4AC}"/>
              </a:ext>
            </a:extLst>
          </p:cNvPr>
          <p:cNvSpPr/>
          <p:nvPr/>
        </p:nvSpPr>
        <p:spPr>
          <a:xfrm rot="13452386">
            <a:off x="2733656" y="4199678"/>
            <a:ext cx="1274619" cy="126178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73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22222E-6 L 0.10768 -0.189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-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46">
            <a:extLst>
              <a:ext uri="{FF2B5EF4-FFF2-40B4-BE49-F238E27FC236}">
                <a16:creationId xmlns:a16="http://schemas.microsoft.com/office/drawing/2014/main" id="{01DDE7A0-3F27-400C-3B9D-ACF486A5F9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47">
            <a:extLst>
              <a:ext uri="{FF2B5EF4-FFF2-40B4-BE49-F238E27FC236}">
                <a16:creationId xmlns:a16="http://schemas.microsoft.com/office/drawing/2014/main" id="{1D80F1D5-479F-2AEB-C3E3-41476CB80E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02F0C82-9886-8696-90AC-52024D3CC816}"/>
              </a:ext>
            </a:extLst>
          </p:cNvPr>
          <p:cNvCxnSpPr>
            <a:cxnSpLocks/>
          </p:cNvCxnSpPr>
          <p:nvPr/>
        </p:nvCxnSpPr>
        <p:spPr>
          <a:xfrm flipV="1">
            <a:off x="7472363" y="2147888"/>
            <a:ext cx="1881187" cy="1876425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700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48">
            <a:extLst>
              <a:ext uri="{FF2B5EF4-FFF2-40B4-BE49-F238E27FC236}">
                <a16:creationId xmlns:a16="http://schemas.microsoft.com/office/drawing/2014/main" id="{FE941E5B-02DD-85FE-1102-B4D24A47D0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4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49">
            <a:extLst>
              <a:ext uri="{FF2B5EF4-FFF2-40B4-BE49-F238E27FC236}">
                <a16:creationId xmlns:a16="http://schemas.microsoft.com/office/drawing/2014/main" id="{B35A1C45-6A96-6E42-C529-7C819D5A37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3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05">
            <a:extLst>
              <a:ext uri="{FF2B5EF4-FFF2-40B4-BE49-F238E27FC236}">
                <a16:creationId xmlns:a16="http://schemas.microsoft.com/office/drawing/2014/main" id="{308BE654-95D7-AA5F-CD11-65710FB33C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68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50">
            <a:extLst>
              <a:ext uri="{FF2B5EF4-FFF2-40B4-BE49-F238E27FC236}">
                <a16:creationId xmlns:a16="http://schemas.microsoft.com/office/drawing/2014/main" id="{9596BD72-02F0-CC52-372F-D6E7DB8059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57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51">
            <a:extLst>
              <a:ext uri="{FF2B5EF4-FFF2-40B4-BE49-F238E27FC236}">
                <a16:creationId xmlns:a16="http://schemas.microsoft.com/office/drawing/2014/main" id="{EC9ECC07-BD89-039E-69FD-940CAC3E5E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0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52">
            <a:extLst>
              <a:ext uri="{FF2B5EF4-FFF2-40B4-BE49-F238E27FC236}">
                <a16:creationId xmlns:a16="http://schemas.microsoft.com/office/drawing/2014/main" id="{1C09ECC1-E456-5A7C-9AEB-0759FF895B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9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53">
            <a:extLst>
              <a:ext uri="{FF2B5EF4-FFF2-40B4-BE49-F238E27FC236}">
                <a16:creationId xmlns:a16="http://schemas.microsoft.com/office/drawing/2014/main" id="{6429F0FE-BB00-9A44-417E-97E32611DF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F60A128-B9A8-26A1-63CB-8C67F6860622}"/>
              </a:ext>
            </a:extLst>
          </p:cNvPr>
          <p:cNvSpPr/>
          <p:nvPr/>
        </p:nvSpPr>
        <p:spPr>
          <a:xfrm>
            <a:off x="7810500" y="4610100"/>
            <a:ext cx="457200" cy="1193800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5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54">
            <a:extLst>
              <a:ext uri="{FF2B5EF4-FFF2-40B4-BE49-F238E27FC236}">
                <a16:creationId xmlns:a16="http://schemas.microsoft.com/office/drawing/2014/main" id="{AA9DF631-8E7D-D136-966C-09BA4A1F13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2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55">
            <a:extLst>
              <a:ext uri="{FF2B5EF4-FFF2-40B4-BE49-F238E27FC236}">
                <a16:creationId xmlns:a16="http://schemas.microsoft.com/office/drawing/2014/main" id="{1E804D2A-DACA-2C7E-97C0-FBAC7095D9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1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56">
            <a:extLst>
              <a:ext uri="{FF2B5EF4-FFF2-40B4-BE49-F238E27FC236}">
                <a16:creationId xmlns:a16="http://schemas.microsoft.com/office/drawing/2014/main" id="{A799F54B-775B-101B-934D-A87D605AEB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09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57">
            <a:extLst>
              <a:ext uri="{FF2B5EF4-FFF2-40B4-BE49-F238E27FC236}">
                <a16:creationId xmlns:a16="http://schemas.microsoft.com/office/drawing/2014/main" id="{CA0AAFAA-08EE-4EAE-881C-A29420EC5F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DCC8200-BB96-47E5-2F03-42CBB7914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229" y="6050284"/>
            <a:ext cx="2160950" cy="619585"/>
          </a:xfrm>
          <a:prstGeom prst="rect">
            <a:avLst/>
          </a:prstGeom>
        </p:spPr>
      </p:pic>
      <p:pic>
        <p:nvPicPr>
          <p:cNvPr id="6" name="Picture 5" descr="Text, logo&#10;&#10;Description automatically generated">
            <a:extLst>
              <a:ext uri="{FF2B5EF4-FFF2-40B4-BE49-F238E27FC236}">
                <a16:creationId xmlns:a16="http://schemas.microsoft.com/office/drawing/2014/main" id="{1CF306BE-B613-C2E6-013D-15B747F71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779" y="6050284"/>
            <a:ext cx="1971407" cy="619585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D720F829-A846-69FB-73FB-DAC322D314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603" y="6072231"/>
            <a:ext cx="1576793" cy="619585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EFD3E99C-0EE3-3890-D7B9-F1DFE89CD5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79" y="5994966"/>
            <a:ext cx="769284" cy="73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4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58">
            <a:extLst>
              <a:ext uri="{FF2B5EF4-FFF2-40B4-BE49-F238E27FC236}">
                <a16:creationId xmlns:a16="http://schemas.microsoft.com/office/drawing/2014/main" id="{5C7E51A0-3895-F437-5401-F600AE2B06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5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59">
            <a:extLst>
              <a:ext uri="{FF2B5EF4-FFF2-40B4-BE49-F238E27FC236}">
                <a16:creationId xmlns:a16="http://schemas.microsoft.com/office/drawing/2014/main" id="{E68FD562-1420-DE08-5B9C-CED6A90012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8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06">
            <a:extLst>
              <a:ext uri="{FF2B5EF4-FFF2-40B4-BE49-F238E27FC236}">
                <a16:creationId xmlns:a16="http://schemas.microsoft.com/office/drawing/2014/main" id="{314DDF15-941B-69F9-D17C-40FB9FCD13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64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60">
            <a:extLst>
              <a:ext uri="{FF2B5EF4-FFF2-40B4-BE49-F238E27FC236}">
                <a16:creationId xmlns:a16="http://schemas.microsoft.com/office/drawing/2014/main" id="{D7D14F2E-939E-9E35-1442-E7783BBBF4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1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61">
            <a:extLst>
              <a:ext uri="{FF2B5EF4-FFF2-40B4-BE49-F238E27FC236}">
                <a16:creationId xmlns:a16="http://schemas.microsoft.com/office/drawing/2014/main" id="{B05EDE07-A2EB-3DE8-4266-E830965756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0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62">
            <a:extLst>
              <a:ext uri="{FF2B5EF4-FFF2-40B4-BE49-F238E27FC236}">
                <a16:creationId xmlns:a16="http://schemas.microsoft.com/office/drawing/2014/main" id="{EB2AF2F1-1DF1-8A7B-94F0-92A09D46F4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55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63">
            <a:extLst>
              <a:ext uri="{FF2B5EF4-FFF2-40B4-BE49-F238E27FC236}">
                <a16:creationId xmlns:a16="http://schemas.microsoft.com/office/drawing/2014/main" id="{50436EDB-502F-148E-6EA3-331588EE82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3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64">
            <a:extLst>
              <a:ext uri="{FF2B5EF4-FFF2-40B4-BE49-F238E27FC236}">
                <a16:creationId xmlns:a16="http://schemas.microsoft.com/office/drawing/2014/main" id="{781121E5-301C-7BB3-6486-7E4EA15EBC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2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65">
            <a:extLst>
              <a:ext uri="{FF2B5EF4-FFF2-40B4-BE49-F238E27FC236}">
                <a16:creationId xmlns:a16="http://schemas.microsoft.com/office/drawing/2014/main" id="{099F0DAD-FEA8-7912-E5D3-1511B2B14E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93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66">
            <a:extLst>
              <a:ext uri="{FF2B5EF4-FFF2-40B4-BE49-F238E27FC236}">
                <a16:creationId xmlns:a16="http://schemas.microsoft.com/office/drawing/2014/main" id="{3A289C78-43B8-072A-CE33-2F141A5579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4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67">
            <a:extLst>
              <a:ext uri="{FF2B5EF4-FFF2-40B4-BE49-F238E27FC236}">
                <a16:creationId xmlns:a16="http://schemas.microsoft.com/office/drawing/2014/main" id="{4690A956-EEB1-B413-7825-17CA1C74C9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4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07">
            <a:extLst>
              <a:ext uri="{FF2B5EF4-FFF2-40B4-BE49-F238E27FC236}">
                <a16:creationId xmlns:a16="http://schemas.microsoft.com/office/drawing/2014/main" id="{0D2FF8EA-6B91-8F0C-1D26-0A8650E746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B5352BF-8CEB-B454-7F5A-0AC4E7E3BC61}"/>
              </a:ext>
            </a:extLst>
          </p:cNvPr>
          <p:cNvCxnSpPr/>
          <p:nvPr/>
        </p:nvCxnSpPr>
        <p:spPr>
          <a:xfrm flipH="1">
            <a:off x="5472545" y="6192982"/>
            <a:ext cx="167640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B701BD25-C3AC-9A44-94CA-5BE79357A40B}"/>
              </a:ext>
            </a:extLst>
          </p:cNvPr>
          <p:cNvSpPr/>
          <p:nvPr/>
        </p:nvSpPr>
        <p:spPr>
          <a:xfrm>
            <a:off x="4530436" y="4073236"/>
            <a:ext cx="1565564" cy="1454725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01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08">
            <a:extLst>
              <a:ext uri="{FF2B5EF4-FFF2-40B4-BE49-F238E27FC236}">
                <a16:creationId xmlns:a16="http://schemas.microsoft.com/office/drawing/2014/main" id="{CEC66A39-A90E-827A-384B-02C9310114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6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.jpg-09">
            <a:extLst>
              <a:ext uri="{FF2B5EF4-FFF2-40B4-BE49-F238E27FC236}">
                <a16:creationId xmlns:a16="http://schemas.microsoft.com/office/drawing/2014/main" id="{22618305-EC6F-DF25-809A-CF480726B3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0</Words>
  <Application>Microsoft Office PowerPoint</Application>
  <PresentationFormat>Widescreen</PresentationFormat>
  <Paragraphs>0</Paragraphs>
  <Slides>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Gabriel Alves</dc:creator>
  <cp:lastModifiedBy>Gabriel Alves</cp:lastModifiedBy>
  <cp:revision>9</cp:revision>
  <dcterms:created xsi:type="dcterms:W3CDTF">2022-11-26T23:36:19Z</dcterms:created>
  <dcterms:modified xsi:type="dcterms:W3CDTF">2022-11-29T23:21:57Z</dcterms:modified>
</cp:coreProperties>
</file>